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5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71" r:id="rId10"/>
    <p:sldId id="272" r:id="rId11"/>
    <p:sldId id="273" r:id="rId12"/>
    <p:sldId id="274" r:id="rId13"/>
    <p:sldId id="268" r:id="rId14"/>
    <p:sldId id="269" r:id="rId15"/>
    <p:sldId id="264" r:id="rId16"/>
    <p:sldId id="275" r:id="rId17"/>
    <p:sldId id="276" r:id="rId18"/>
    <p:sldId id="265" r:id="rId19"/>
    <p:sldId id="266" r:id="rId20"/>
    <p:sldId id="277" r:id="rId21"/>
    <p:sldId id="267" r:id="rId22"/>
  </p:sldIdLst>
  <p:sldSz cx="12192000" cy="6858000"/>
  <p:notesSz cx="6858000" cy="9144000"/>
  <p:embeddedFontLs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華康少女文字W3" panose="040F0309000000000000" pitchFamily="81" charset="-120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09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085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277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7354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982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220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5959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291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62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0463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37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01010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7645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44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135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2287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28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1200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" TargetMode="External"/><Relationship Id="rId3" Type="http://schemas.openxmlformats.org/officeDocument/2006/relationships/hyperlink" Target="https://www.block.tw/blog/arduino-irr/" TargetMode="External"/><Relationship Id="rId7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" TargetMode="External"/><Relationship Id="rId2" Type="http://schemas.openxmlformats.org/officeDocument/2006/relationships/hyperlink" Target="https://mygraphpaper.blogspot.com/2019/07/03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chaeplin/7c800d3166463bb51be4" TargetMode="External"/><Relationship Id="rId5" Type="http://schemas.openxmlformats.org/officeDocument/2006/relationships/hyperlink" Target="http://140.112.183.108/wordpress/wp-content/uploads/2021/08/%E4%B8%8A%E8%AA%B2%E7%B0%A1%E5%A0%B120210722.pdf" TargetMode="External"/><Relationship Id="rId4" Type="http://schemas.openxmlformats.org/officeDocument/2006/relationships/hyperlink" Target="http://wyj-learning.blogspot.com/2017/12/arduino-06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CA93B4-ABFC-DDE5-39BD-1545049C3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4733" y="1204118"/>
            <a:ext cx="9144000" cy="1300163"/>
          </a:xfrm>
        </p:spPr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智慧冷氣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7C2CE48-0D16-AC36-E5BB-5988B40A3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575800" cy="1591732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組長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古振宏，鄒閔丞，劉子睿，馬群勝，陳柏睿，陳彥杰</a:t>
            </a:r>
            <a:endParaRPr lang="zh-TW" altLang="en-US" sz="28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3643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馬群勝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在這次專題裡我是做溫度判斷和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外接，功能是在冷氣溫度和室溫在我們規定的條件下會亮對應顏色的燈，在這次專題中是非常輕鬆的工作，別的工作我大多一知半解，所以幫不太上忙，只能在一些需要出力的地方多出一點力，不過這次專題我學到很多，包括程式的設計與設備的連接以及出現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時要如何除錯，我真覺得能夠參與這個實驗中是非常幸運的。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8439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在智慧冷氣系統中，使冷氣接收到訊號後開啟是一個非常重要的過程。通過這個過程，冷氣系統可以實現自動控制，讓使用者更加方便地調節冷氣的溫度。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通過這個實驗，我深刻體會到了智慧冷氣系統的便利性和舒適性。使用者只需要輕輕一按，就可以控制冷氣系統的開啟和關閉，非常方便。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自動控制功能非常方便和實用，讓使用者可以輕鬆掌握冷氣的運行情況，並且提高了系統的效率和舒適性。作為使冷氣接收到訊號後開啟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2524379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陳彥杰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經過這次的小專題，學習到了紅外線的工作原理，並學習到了如何利用它進行資料的傳輸。透過實際的操作，讓我了解到紅外線通訊需要有一定的距離限制，而且在傳輸過程中也需要注意干擾或遮蔽的狀況。所以我們在設計紅外線通訊系統時，必須仔細考慮這些因素。</a:t>
            </a:r>
          </a:p>
        </p:txBody>
      </p:sp>
    </p:spTree>
    <p:extLst>
      <p:ext uri="{BB962C8B-B14F-4D97-AF65-F5344CB8AC3E}">
        <p14:creationId xmlns:p14="http://schemas.microsoft.com/office/powerpoint/2010/main" val="2967064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2CF8A-DDDA-ED3D-3F2B-15AACEF45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</a:t>
            </a:r>
            <a:endParaRPr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F56A0C-1768-9A03-F3DB-6D791685D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在智慧冷氣系統中，紅外線發送器是一個非常重要的元件，它負責向冷氣系統發送控制訊號，以調節冷氣的溫度。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在這個實驗中，我負責紅外線發送訊號給冷氣的工作。通過這個實驗，我深刻體會到了智慧冷氣系統的優點。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智慧冷氣系統可以自動調節溫度，非常方便，系統可以根據室內溫度進行調節，讓使用者感到更加舒適。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其次，智慧冷氣系統可以實現節能效果，這對於環境保護和節能減排非常重要。系統可以根據使用者的需求進行調節，避免浪費能源，降低能耗。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最後，智慧冷氣系統的可靠性也非常高。在實驗中，我們使用了智慧冷氣系統進行長時間的測試，系統運行非常穩定，並且可以強制停止，保障使用者的安全。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總的來說，智慧冷氣系統是一個非常有用的技術，它可以提高冷氣系統的效率，實現節能減排，並且提供更加舒適的使用體驗。作為紅外線發送器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365460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A5FDA-6F5D-A212-A07A-FCDB4C312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劉子睿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4ACE99-C62C-92DD-E362-9BE900F52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在智慧冷氣系統中，按鈕控制是一個常見的操作方式。通過按鈕控制，使用者可以控制開關，實現個性化的使用體驗。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在這個實驗中，我負責按鈕控制冷氣系統，並且對系統進行測試。通過這個實驗，我深深體會到了智慧冷氣系統的便利性和舒適性。</a:t>
            </a:r>
            <a:endParaRPr lang="en-US" altLang="zh-TW" sz="2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在設計的過程，發生了按鈕電壓出錯，在多次的實驗，發現式電阻的問題，也學會了透過多方除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的方式。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總的來說，智慧冷氣系統的按鈕控制方式非常方便，讓使用者可以強制停止，保障使用者的安全。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作為按鈕控制的操作員，我感到非常榮幸能夠參與這個實驗並為系統的運行做出貢獻。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1188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給予主題方向：黃坤成總監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構思主題想法與實行步驟與進度監控：李杰儒組長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(README.md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與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notion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報告書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實作將四個溫度計程式顯示完成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：陳彥杰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實現使用紅外線發射器實現訊號的發送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(v1.0.2)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設置一個物理按鍵強制開啟冷氣或關閉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：劉子睿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(V1.0.3)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可使冷氣接收到訊號後開啟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：陳柏睿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(Tx)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在機器上安裝紅外線接收器以記錄冷氣遙控器的紅外線訊號，並用於未來擴增機器使用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使其可在其他開發版上使用，例如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或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ESP32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等等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Ppt: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鄒閔丞、劉子睿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World: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9834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外接一個三色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：馬群勝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(v1.0.4)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協助測試紅外線訊號：李杰儒、陳彥杰、鄒閔丞、陳柏睿、馬群勝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製作紅外線快速整理試算表：李杰儒、陳彥杰、鄒閔丞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拷貝遙控器開關紅外線訊號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(v1.0.5)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(v1.0.6)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遙控器關機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(v1.0.7)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整合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(v1.0.8)</a:t>
            </a:r>
          </a:p>
          <a:p>
            <a:pPr marL="0" indent="0">
              <a:buNone/>
            </a:pP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(v1.0.9)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新增連接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(v1.0.10)</a:t>
            </a: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(v1.0.11)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504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95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F412B2-0F54-6ABC-E1A9-3062486C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參考文獻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8972E1-0879-BB3B-0822-19827FA02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>
                <a:hlinkClick r:id="rId2"/>
              </a:rPr>
              <a:t>https://mygraphpaper.blogspot.com/2019/07/03.html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3"/>
              </a:rPr>
              <a:t>https://www.block.tw/blog/arduino-irr/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4"/>
              </a:rPr>
              <a:t>http://wyj-learning.blogspot.com/2017/12/arduino-06.html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5"/>
              </a:rPr>
              <a:t>http://140.112.183.108/wordpress/wp-content/uploads/2021/08/%E4%B8%8A%E8%AA%B2%E7%B0%A1%E5%A0%B120210722.pdf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6"/>
              </a:rPr>
              <a:t>https://gist.github.com/chaeplin/7c800d3166463bb51be4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7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8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73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FB82DD-B3F6-C662-8FF0-19F4F171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主要程式碼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664DCCC9-4DEE-4EC6-A7DF-62516A2A2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373" y="2057401"/>
            <a:ext cx="4042510" cy="397428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6E9C7F9-D37D-4C07-A29D-88EC6FE1C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314" y="2051523"/>
            <a:ext cx="3485851" cy="404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39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A6BBE-446D-21B9-4674-0D198A7B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06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摘要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B557E4-45B6-D7BE-45F6-3C259823E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利用溫度感測器，感測溫度低於一定數字，就會發送訊號給紅外線發射器，發射器在發出各個冷氣開啟的編碼從而開啟冷氣機，額外安裝一個按鈕，按下去可以強制讓發射器發出關閉的編碼讓冷氣關閉。</a:t>
            </a:r>
            <a:endParaRPr lang="zh-TW" altLang="en-US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038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9D57C-ABBA-4D41-AA36-C9F02131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84"/>
            <a:ext cx="8610600" cy="1293028"/>
          </a:xfrm>
        </p:spPr>
        <p:txBody>
          <a:bodyPr/>
          <a:lstStyle/>
          <a:p>
            <a:pPr algn="l"/>
            <a:r>
              <a:rPr lang="zh-TW" altLang="en-US" dirty="0"/>
              <a:t>主要程式碼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54AEDFDA-3EC6-4843-A3FB-025C56F46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614" y="2177647"/>
            <a:ext cx="2451980" cy="405737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B88AD94-FF6A-48C1-8A66-1762C7549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712" y="2815064"/>
            <a:ext cx="4248743" cy="341995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B71E01A-78D1-457E-941D-EA0DBC8141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9712" y="2187345"/>
            <a:ext cx="6637854" cy="48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19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981FC3-D7EF-085E-4787-1DF6DBED9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影片連結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37E68E-66E4-E7D6-207C-6AF351EAB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2257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BE70E-AE44-84ED-8362-C305C23D8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1532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實作平台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0057C8-74B0-E85F-F124-92EF81DC5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自架平臺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044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21660B-6C54-6BF0-28D5-20233DE66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133" y="764373"/>
            <a:ext cx="10905067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使用技術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050FEC-9B0D-569E-85C8-648E3B7C4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 red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1275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CBEB90-08A0-18D6-FAE2-67DFD328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系統結構</a:t>
            </a:r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BCE310D8-607E-4528-86BA-17766E4E5A94}"/>
              </a:ext>
            </a:extLst>
          </p:cNvPr>
          <p:cNvSpPr/>
          <p:nvPr/>
        </p:nvSpPr>
        <p:spPr>
          <a:xfrm>
            <a:off x="3415625" y="2239748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5201608-0631-45DA-BF9D-39279EEFFBF4}"/>
              </a:ext>
            </a:extLst>
          </p:cNvPr>
          <p:cNvSpPr txBox="1"/>
          <p:nvPr/>
        </p:nvSpPr>
        <p:spPr>
          <a:xfrm>
            <a:off x="1487125" y="2205534"/>
            <a:ext cx="15963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endParaRPr lang="zh-TW" altLang="en-US" sz="3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4803426-8551-4437-A0EC-BE12665959F7}"/>
              </a:ext>
            </a:extLst>
          </p:cNvPr>
          <p:cNvSpPr txBox="1"/>
          <p:nvPr/>
        </p:nvSpPr>
        <p:spPr>
          <a:xfrm>
            <a:off x="4840186" y="2214365"/>
            <a:ext cx="15963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麵包版</a:t>
            </a:r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6CDB4745-400A-4905-8A31-62266665E339}"/>
              </a:ext>
            </a:extLst>
          </p:cNvPr>
          <p:cNvSpPr/>
          <p:nvPr/>
        </p:nvSpPr>
        <p:spPr>
          <a:xfrm>
            <a:off x="6821995" y="2239748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ED77304-98F6-4313-B12E-1FCED869886E}"/>
              </a:ext>
            </a:extLst>
          </p:cNvPr>
          <p:cNvSpPr txBox="1"/>
          <p:nvPr/>
        </p:nvSpPr>
        <p:spPr>
          <a:xfrm>
            <a:off x="8193248" y="2205534"/>
            <a:ext cx="27264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758E0147-50D3-4409-AE10-D25EFB15CE62}"/>
              </a:ext>
            </a:extLst>
          </p:cNvPr>
          <p:cNvSpPr/>
          <p:nvPr/>
        </p:nvSpPr>
        <p:spPr>
          <a:xfrm rot="5400000">
            <a:off x="9766184" y="3132017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F7E7D41-B5C5-4D58-8E5B-31099E039117}"/>
              </a:ext>
            </a:extLst>
          </p:cNvPr>
          <p:cNvSpPr txBox="1"/>
          <p:nvPr/>
        </p:nvSpPr>
        <p:spPr>
          <a:xfrm>
            <a:off x="5057756" y="4089638"/>
            <a:ext cx="26162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1E2ED44-71B9-4F85-A777-D731F007F138}"/>
              </a:ext>
            </a:extLst>
          </p:cNvPr>
          <p:cNvSpPr txBox="1"/>
          <p:nvPr/>
        </p:nvSpPr>
        <p:spPr>
          <a:xfrm>
            <a:off x="8956918" y="4033117"/>
            <a:ext cx="19026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測試編碼</a:t>
            </a:r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B84CF55C-43B8-4CAA-A39F-731AE7210902}"/>
              </a:ext>
            </a:extLst>
          </p:cNvPr>
          <p:cNvSpPr/>
          <p:nvPr/>
        </p:nvSpPr>
        <p:spPr>
          <a:xfrm rot="10800000">
            <a:off x="7704589" y="4089638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439F73B4-391A-4E66-9EAA-11294985FDB7}"/>
              </a:ext>
            </a:extLst>
          </p:cNvPr>
          <p:cNvSpPr/>
          <p:nvPr/>
        </p:nvSpPr>
        <p:spPr>
          <a:xfrm rot="10800000">
            <a:off x="3852530" y="4115021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6ECA0F6-E70F-48B3-9AAD-75EBF9BF7CBC}"/>
              </a:ext>
            </a:extLst>
          </p:cNvPr>
          <p:cNvSpPr txBox="1"/>
          <p:nvPr/>
        </p:nvSpPr>
        <p:spPr>
          <a:xfrm>
            <a:off x="1205696" y="4126956"/>
            <a:ext cx="26162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控制冷氣開關</a:t>
            </a:r>
          </a:p>
        </p:txBody>
      </p:sp>
    </p:spTree>
    <p:extLst>
      <p:ext uri="{BB962C8B-B14F-4D97-AF65-F5344CB8AC3E}">
        <p14:creationId xmlns:p14="http://schemas.microsoft.com/office/powerpoint/2010/main" val="342419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36E0ED-D0DD-A3F9-471A-811DBC63A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軟硬體設計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6AA816-6177-280D-490B-3FC6635B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溫溼度感測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 *4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1341-K090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 Uno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HX1838B *1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06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6F9B6E-C6E3-799D-5C5A-E2BFCF4E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實體照片與執行畫面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9EAA48A8-3D56-43F9-849D-93E1AFD75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647" y="2057401"/>
            <a:ext cx="5953824" cy="189815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35DB71E-D725-47AF-A961-864F36367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665046" y="2605831"/>
            <a:ext cx="3292772" cy="438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0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33" y="764373"/>
            <a:ext cx="10676467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好難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…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人都麻了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…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9941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我是微處理機實驗期末專題的組長。我構思了主題想法，並監控了專題進度，還協助測試紅外線訊號，並製作了紅外線快速整理試算表。此外，他還拷貝了遙控器開關紅外線訊號，並完成了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遙控器開機和關機的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程式。還整合了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程式，並為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的迴圈進行了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。最後，我新增了連接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程式，使專題更具實用性，方便聯網建立好用使用者介面方便監控數據。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這次專題的預期目標是根據環境溫度，當環境溫度高於設定溫度後，自動發射紅外線開啟冷氣，並經由安裝在冷氣出風口的溫度感測器判定冷氣是否開啟，並使用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顯示冷氣開啟狀態。目前使用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作為主控。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中，我學到了許多關於微處理機的知識和技能，包括構思主題想法、監控專題進度、測試紅外線訊號、製作試算表、編寫程式、整合不同的程式等等，如何讓想法實現，並且大家一起去實現目標。也將大家的工作分配好，貢獻具體化，讓大家都能對項目做出貢獻，也方便看出大家的努力，這次我學到了許多領導方面的技能。</a:t>
            </a:r>
          </a:p>
        </p:txBody>
      </p:sp>
    </p:spTree>
    <p:extLst>
      <p:ext uri="{BB962C8B-B14F-4D97-AF65-F5344CB8AC3E}">
        <p14:creationId xmlns:p14="http://schemas.microsoft.com/office/powerpoint/2010/main" val="44410060"/>
      </p:ext>
    </p:extLst>
  </p:cSld>
  <p:clrMapOvr>
    <a:masterClrMapping/>
  </p:clrMapOvr>
</p:sld>
</file>

<file path=ppt/theme/theme1.xml><?xml version="1.0" encoding="utf-8"?>
<a:theme xmlns:a="http://schemas.openxmlformats.org/drawingml/2006/main" name="飛機雲">
  <a:themeElements>
    <a:clrScheme name="飛機雲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飛機雲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飛機雲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TM04033937[[fn=飛機雲]]</Template>
  <TotalTime>397</TotalTime>
  <Words>1889</Words>
  <Application>Microsoft Office PowerPoint</Application>
  <PresentationFormat>寬螢幕</PresentationFormat>
  <Paragraphs>94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Century Gothic</vt:lpstr>
      <vt:lpstr>新細明體</vt:lpstr>
      <vt:lpstr>華康少女文字W3</vt:lpstr>
      <vt:lpstr>Arial</vt:lpstr>
      <vt:lpstr>飛機雲</vt:lpstr>
      <vt:lpstr>智慧冷氣</vt:lpstr>
      <vt:lpstr>摘要</vt:lpstr>
      <vt:lpstr>實作平台</vt:lpstr>
      <vt:lpstr>使用技術</vt:lpstr>
      <vt:lpstr>系統結構</vt:lpstr>
      <vt:lpstr>軟硬體設計</vt:lpstr>
      <vt:lpstr>實體照片與執行畫面</vt:lpstr>
      <vt:lpstr>心得:古振宏</vt:lpstr>
      <vt:lpstr>心得:李杰儒</vt:lpstr>
      <vt:lpstr>心得:馬群勝</vt:lpstr>
      <vt:lpstr>心得:陳柏睿</vt:lpstr>
      <vt:lpstr>心得:陳彥杰</vt:lpstr>
      <vt:lpstr>心得:鄒閔丞</vt:lpstr>
      <vt:lpstr>心得:劉子睿</vt:lpstr>
      <vt:lpstr>組員貢獻</vt:lpstr>
      <vt:lpstr>組員貢獻</vt:lpstr>
      <vt:lpstr>組員貢獻</vt:lpstr>
      <vt:lpstr>參考文獻</vt:lpstr>
      <vt:lpstr>主要程式碼</vt:lpstr>
      <vt:lpstr>主要程式碼</vt:lpstr>
      <vt:lpstr>影片連結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智慧冷氣</dc:title>
  <dc:creator>wcsp NIU</dc:creator>
  <cp:lastModifiedBy>USER</cp:lastModifiedBy>
  <cp:revision>12</cp:revision>
  <dcterms:created xsi:type="dcterms:W3CDTF">2023-06-12T07:45:48Z</dcterms:created>
  <dcterms:modified xsi:type="dcterms:W3CDTF">2023-06-14T09:29:44Z</dcterms:modified>
</cp:coreProperties>
</file>

<file path=docProps/thumbnail.jpeg>
</file>